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63" r:id="rId2"/>
    <p:sldId id="256" r:id="rId3"/>
    <p:sldId id="264" r:id="rId4"/>
    <p:sldId id="274" r:id="rId5"/>
    <p:sldId id="259" r:id="rId6"/>
    <p:sldId id="299" r:id="rId7"/>
    <p:sldId id="276" r:id="rId8"/>
    <p:sldId id="300" r:id="rId9"/>
    <p:sldId id="293" r:id="rId10"/>
    <p:sldId id="290" r:id="rId11"/>
    <p:sldId id="289" r:id="rId12"/>
    <p:sldId id="292" r:id="rId13"/>
    <p:sldId id="294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285" r:id="rId23"/>
    <p:sldId id="270" r:id="rId24"/>
    <p:sldId id="310" r:id="rId25"/>
    <p:sldId id="277" r:id="rId26"/>
    <p:sldId id="295" r:id="rId27"/>
    <p:sldId id="296" r:id="rId28"/>
    <p:sldId id="298" r:id="rId29"/>
    <p:sldId id="297" r:id="rId30"/>
    <p:sldId id="27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F4666-D79E-48B2-B50D-6AD8823985FA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58614-853F-4ECA-9D0D-F5F936BFB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58614-853F-4ECA-9D0D-F5F936BFB5F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8466DB5-A032-457B-AC68-894A66DA0C3B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61FCCEF-A532-412F-8A1A-ED44E640B1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lantis shuttle miss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2644" y="304800"/>
            <a:ext cx="7275534" cy="624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Autofit/>
          </a:bodyPr>
          <a:lstStyle/>
          <a:p>
            <a:r>
              <a:rPr lang="en-US" sz="5400" u="sng" dirty="0" smtClean="0"/>
              <a:t>Priorities and Expectations</a:t>
            </a:r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When behind the ball (Trail), act like a center referee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When in front of the ball (Lead), act like an assistant referee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Autofit/>
          </a:bodyPr>
          <a:lstStyle/>
          <a:p>
            <a:r>
              <a:rPr lang="en-US" sz="5400" u="sng" dirty="0" smtClean="0"/>
              <a:t>Priorities and Expectations</a:t>
            </a:r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800" dirty="0" smtClean="0"/>
              <a:t>As the Trail referee, what do you expect/want the Lead referees to </a:t>
            </a:r>
            <a:r>
              <a:rPr lang="en-US" sz="4800" u="sng" dirty="0" smtClean="0"/>
              <a:t>do</a:t>
            </a:r>
            <a:r>
              <a:rPr lang="en-US" sz="4800" dirty="0" smtClean="0"/>
              <a:t>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Autofit/>
          </a:bodyPr>
          <a:lstStyle/>
          <a:p>
            <a:r>
              <a:rPr lang="en-US" sz="5400" u="sng" dirty="0" smtClean="0"/>
              <a:t>Priorities and Expectations</a:t>
            </a:r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800" dirty="0" smtClean="0"/>
              <a:t>As the Lead referee, what do you expect/want the Trail referees to </a:t>
            </a:r>
            <a:r>
              <a:rPr lang="en-US" sz="4800" u="sng" dirty="0" smtClean="0"/>
              <a:t>do</a:t>
            </a:r>
            <a:r>
              <a:rPr lang="en-US" sz="4800" dirty="0" smtClean="0"/>
              <a:t>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Autofit/>
          </a:bodyPr>
          <a:lstStyle/>
          <a:p>
            <a:r>
              <a:rPr lang="en-US" sz="5400" u="sng" dirty="0" smtClean="0"/>
              <a:t>Priorities and Expectations</a:t>
            </a:r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800" dirty="0" smtClean="0"/>
              <a:t>How do we handle transitions between Lead and Trail?</a:t>
            </a:r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Always, Never or Sometimes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Talk about:  Who is the head referee?</a:t>
            </a:r>
          </a:p>
          <a:p>
            <a:pPr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NEVER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Always, Never or Sometimes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Talk about:   When should you call fouls that happen in front of your partner?</a:t>
            </a:r>
          </a:p>
          <a:p>
            <a:pPr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ALWAYS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Fouls Near The Partner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is no “my half”</a:t>
            </a:r>
          </a:p>
          <a:p>
            <a:pPr>
              <a:buNone/>
            </a:pPr>
            <a:r>
              <a:rPr lang="en-US" dirty="0" smtClean="0"/>
              <a:t>	But, referees need to respect decisions (including no calls) by partners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Low fouls near partner (trip or slip?)</a:t>
            </a:r>
          </a:p>
          <a:p>
            <a:pPr>
              <a:buNone/>
            </a:pPr>
            <a:r>
              <a:rPr lang="en-US" dirty="0" smtClean="0"/>
              <a:t>High fouls near partner (grab?)</a:t>
            </a:r>
          </a:p>
          <a:p>
            <a:pPr>
              <a:buNone/>
            </a:pPr>
            <a:r>
              <a:rPr lang="en-US" dirty="0" smtClean="0"/>
              <a:t>What is my partner calling?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Always, Never or Sometimes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Talk about:  that MLS match last night</a:t>
            </a:r>
          </a:p>
          <a:p>
            <a:pPr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NEVER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Always, Never or Sometimes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Talk about:  the cute redhead in the stands</a:t>
            </a:r>
          </a:p>
          <a:p>
            <a:pPr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ALWAYS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Always, Never or Sometimes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Talk about:  Intelligent Running</a:t>
            </a:r>
          </a:p>
          <a:p>
            <a:pPr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What’s that?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7360" y="213360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The High School </a:t>
            </a:r>
            <a:br>
              <a:rPr lang="en-US" sz="6000" dirty="0" smtClean="0"/>
            </a:br>
            <a:r>
              <a:rPr lang="en-US" sz="6000" dirty="0" smtClean="0"/>
              <a:t>Pregame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Intelligent 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Adjust running based on </a:t>
            </a:r>
            <a:r>
              <a:rPr lang="en-US" u="sng" dirty="0" smtClean="0"/>
              <a:t>partner’s</a:t>
            </a:r>
            <a:r>
              <a:rPr lang="en-US" dirty="0" smtClean="0"/>
              <a:t> location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I see my partner’s back (meaning she’s jetting to get back on a quick counter),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I need to run down the middle of the field to cover fouls until she can turn.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Intelligent 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Adjust running based on </a:t>
            </a:r>
            <a:r>
              <a:rPr lang="en-US" u="sng" dirty="0" smtClean="0"/>
              <a:t>partner’s</a:t>
            </a:r>
            <a:r>
              <a:rPr lang="en-US" dirty="0" smtClean="0"/>
              <a:t> location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my partner is trapped near the goal line and play transitions (meaning I’m jetting to get back on a quick counter),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I need to follow play like a referee until he can recover.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5000" u="sng" dirty="0" smtClean="0"/>
              <a:t>Every Pregame Should Cover:</a:t>
            </a:r>
            <a:endParaRPr lang="en-US" sz="5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6400" dirty="0" smtClean="0"/>
              <a:t>	</a:t>
            </a:r>
          </a:p>
          <a:p>
            <a:pPr algn="ctr">
              <a:buNone/>
            </a:pPr>
            <a:r>
              <a:rPr lang="en-US" sz="6400" dirty="0" smtClean="0"/>
              <a:t>	</a:t>
            </a:r>
          </a:p>
          <a:p>
            <a:pPr algn="ctr">
              <a:buNone/>
            </a:pPr>
            <a:r>
              <a:rPr lang="en-US" sz="6400" dirty="0" err="1" smtClean="0"/>
              <a:t>T.E.A.M.</a:t>
            </a:r>
            <a:r>
              <a:rPr lang="en-US" sz="6400" dirty="0" smtClean="0"/>
              <a:t> </a:t>
            </a:r>
          </a:p>
          <a:p>
            <a:pPr algn="ctr">
              <a:buNone/>
            </a:pPr>
            <a:r>
              <a:rPr lang="en-US" sz="6400" dirty="0" smtClean="0"/>
              <a:t>	</a:t>
            </a:r>
          </a:p>
          <a:p>
            <a:pPr algn="ctr">
              <a:buNone/>
            </a:pPr>
            <a:r>
              <a:rPr lang="en-US" sz="6400" dirty="0" smtClean="0"/>
              <a:t>	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5000" u="sng" dirty="0" smtClean="0"/>
              <a:t>Every Pregame Should Cover:</a:t>
            </a:r>
            <a:endParaRPr lang="en-US" sz="5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6400" dirty="0" smtClean="0">
                <a:solidFill>
                  <a:srgbClr val="00B0F0"/>
                </a:solidFill>
              </a:rPr>
              <a:t>T</a:t>
            </a:r>
            <a:r>
              <a:rPr lang="en-US" sz="6400" dirty="0" smtClean="0"/>
              <a:t>eam mechanics</a:t>
            </a:r>
          </a:p>
          <a:p>
            <a:pPr>
              <a:buNone/>
            </a:pPr>
            <a:r>
              <a:rPr lang="en-US" sz="6400" dirty="0" smtClean="0">
                <a:solidFill>
                  <a:srgbClr val="00B0F0"/>
                </a:solidFill>
              </a:rPr>
              <a:t>E</a:t>
            </a:r>
            <a:r>
              <a:rPr lang="en-US" sz="6400" dirty="0" smtClean="0"/>
              <a:t>xperience</a:t>
            </a:r>
          </a:p>
          <a:p>
            <a:pPr>
              <a:buNone/>
            </a:pPr>
            <a:r>
              <a:rPr lang="en-US" sz="6400" dirty="0" smtClean="0">
                <a:solidFill>
                  <a:srgbClr val="00B0F0"/>
                </a:solidFill>
              </a:rPr>
              <a:t>A</a:t>
            </a:r>
            <a:r>
              <a:rPr lang="en-US" sz="6400" dirty="0" smtClean="0"/>
              <a:t>nticipated style of play</a:t>
            </a:r>
          </a:p>
          <a:p>
            <a:pPr>
              <a:buNone/>
            </a:pPr>
            <a:r>
              <a:rPr lang="en-US" sz="6400" dirty="0" smtClean="0">
                <a:solidFill>
                  <a:srgbClr val="00B0F0"/>
                </a:solidFill>
              </a:rPr>
              <a:t>M</a:t>
            </a:r>
            <a:r>
              <a:rPr lang="en-US" sz="6400" dirty="0" smtClean="0"/>
              <a:t>atch situations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solidFill>
                  <a:srgbClr val="00B0F0"/>
                </a:solidFill>
              </a:rPr>
              <a:t>Team mechanics</a:t>
            </a:r>
            <a:br>
              <a:rPr lang="en-US" sz="4800" u="sng" dirty="0" smtClean="0">
                <a:solidFill>
                  <a:srgbClr val="00B0F0"/>
                </a:solidFill>
              </a:rPr>
            </a:br>
            <a:endParaRPr lang="en-US" sz="4800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-Eye contact at every stoppage</a:t>
            </a:r>
          </a:p>
          <a:p>
            <a:pPr>
              <a:buNone/>
            </a:pPr>
            <a:r>
              <a:rPr lang="en-US" sz="4800" dirty="0" smtClean="0"/>
              <a:t>-Ready for restart signal</a:t>
            </a:r>
          </a:p>
          <a:p>
            <a:pPr>
              <a:buFontTx/>
              <a:buChar char="-"/>
            </a:pPr>
            <a:r>
              <a:rPr lang="en-US" sz="4800" dirty="0" smtClean="0"/>
              <a:t>Substitutions</a:t>
            </a:r>
          </a:p>
          <a:p>
            <a:pPr>
              <a:buFontTx/>
              <a:buChar char="-"/>
            </a:pPr>
            <a:r>
              <a:rPr lang="en-US" sz="4800" dirty="0" smtClean="0"/>
              <a:t>Resolving issues privately</a:t>
            </a:r>
          </a:p>
          <a:p>
            <a:pPr>
              <a:buFontTx/>
              <a:buChar char="-"/>
            </a:pP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5000" u="sng" dirty="0" smtClean="0">
                <a:solidFill>
                  <a:srgbClr val="00B0F0"/>
                </a:solidFill>
              </a:rPr>
              <a:t>E</a:t>
            </a:r>
            <a:r>
              <a:rPr lang="en-US" sz="5000" u="sng" dirty="0" smtClean="0"/>
              <a:t>xperience</a:t>
            </a:r>
            <a:endParaRPr lang="en-US" sz="5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400" dirty="0" smtClean="0"/>
              <a:t>	</a:t>
            </a:r>
            <a:r>
              <a:rPr lang="en-US" sz="4800" dirty="0" smtClean="0"/>
              <a:t>With each other </a:t>
            </a:r>
          </a:p>
          <a:p>
            <a:pPr>
              <a:buNone/>
            </a:pPr>
            <a:r>
              <a:rPr lang="en-US" sz="4800" dirty="0" smtClean="0"/>
              <a:t>	With these teams</a:t>
            </a:r>
          </a:p>
          <a:p>
            <a:pPr>
              <a:buNone/>
            </a:pPr>
            <a:r>
              <a:rPr lang="en-US" sz="4800" dirty="0" smtClean="0"/>
              <a:t>	With these coaches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5000" u="sng" dirty="0" smtClean="0">
                <a:solidFill>
                  <a:srgbClr val="00B0F0"/>
                </a:solidFill>
              </a:rPr>
              <a:t>A</a:t>
            </a:r>
            <a:r>
              <a:rPr lang="en-US" sz="5000" u="sng" dirty="0" smtClean="0"/>
              <a:t>nticipated Style of Play</a:t>
            </a:r>
            <a:endParaRPr lang="en-US" sz="5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6400" dirty="0" smtClean="0"/>
              <a:t>	</a:t>
            </a:r>
            <a:r>
              <a:rPr lang="en-US" sz="4800" dirty="0" smtClean="0"/>
              <a:t>Possession and control</a:t>
            </a:r>
          </a:p>
          <a:p>
            <a:pPr>
              <a:buNone/>
            </a:pPr>
            <a:r>
              <a:rPr lang="en-US" sz="4800" dirty="0" smtClean="0"/>
              <a:t>	Kick and run</a:t>
            </a:r>
          </a:p>
          <a:p>
            <a:pPr>
              <a:buNone/>
            </a:pPr>
            <a:r>
              <a:rPr lang="en-US" sz="4800" dirty="0" smtClean="0"/>
              <a:t>	Grudge match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Intelligent Running –change patterns to suit style of play  </a:t>
            </a:r>
          </a:p>
          <a:p>
            <a:pPr>
              <a:buNone/>
            </a:pPr>
            <a:r>
              <a:rPr lang="en-US" sz="4800" dirty="0" smtClean="0"/>
              <a:t>			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4400" u="sng" dirty="0" smtClean="0"/>
              <a:t>Intelligent Running</a:t>
            </a:r>
            <a:endParaRPr lang="en-US" sz="4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u="sng" dirty="0" smtClean="0"/>
              <a:t>	Possession and Control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dirty="0" smtClean="0"/>
              <a:t>Location of play:  midfield</a:t>
            </a:r>
          </a:p>
          <a:p>
            <a:pPr>
              <a:buNone/>
            </a:pPr>
            <a:r>
              <a:rPr lang="en-US" sz="4400" dirty="0" smtClean="0"/>
              <a:t>Fouls:  grabs and ankle nips</a:t>
            </a:r>
          </a:p>
          <a:p>
            <a:pPr>
              <a:buNone/>
            </a:pPr>
            <a:r>
              <a:rPr lang="en-US" sz="4400" dirty="0" smtClean="0"/>
              <a:t>Lower errors:  missing fouls</a:t>
            </a:r>
          </a:p>
          <a:p>
            <a:pPr>
              <a:buNone/>
            </a:pPr>
            <a:r>
              <a:rPr lang="en-US" sz="4400" dirty="0" smtClean="0"/>
              <a:t>Greater errors:  offside (many targets) 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5000" u="sng" dirty="0" smtClean="0"/>
              <a:t> Intelligent Running</a:t>
            </a:r>
            <a:endParaRPr lang="en-US" sz="5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	Kick and Run</a:t>
            </a:r>
          </a:p>
          <a:p>
            <a:pPr>
              <a:buNone/>
            </a:pPr>
            <a:r>
              <a:rPr lang="en-US" sz="3600" dirty="0" smtClean="0"/>
              <a:t>Location:  18 to 18</a:t>
            </a:r>
          </a:p>
          <a:p>
            <a:pPr>
              <a:buNone/>
            </a:pPr>
            <a:r>
              <a:rPr lang="en-US" sz="3600" dirty="0" smtClean="0"/>
              <a:t>Fouls: 	Fouls when possession changes</a:t>
            </a:r>
          </a:p>
          <a:p>
            <a:pPr>
              <a:buNone/>
            </a:pPr>
            <a:r>
              <a:rPr lang="en-US" sz="3600" dirty="0" smtClean="0"/>
              <a:t>		  	Delaying fouls</a:t>
            </a:r>
          </a:p>
          <a:p>
            <a:pPr>
              <a:buNone/>
            </a:pPr>
            <a:r>
              <a:rPr lang="en-US" sz="3600" dirty="0" smtClean="0"/>
              <a:t>			Fouls in danger area</a:t>
            </a:r>
          </a:p>
          <a:p>
            <a:pPr>
              <a:buNone/>
            </a:pPr>
            <a:r>
              <a:rPr lang="en-US" sz="3600" dirty="0" smtClean="0"/>
              <a:t>Lower errors:     Offside (anticipated)</a:t>
            </a:r>
          </a:p>
          <a:p>
            <a:pPr>
              <a:buNone/>
            </a:pPr>
            <a:r>
              <a:rPr lang="en-US" sz="3600" dirty="0" smtClean="0"/>
              <a:t>Greater errors:   Missing fouls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5000" u="sng" dirty="0" smtClean="0"/>
              <a:t> Intelligent Running</a:t>
            </a:r>
            <a:endParaRPr lang="en-US" sz="5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400" dirty="0" smtClean="0"/>
              <a:t>	</a:t>
            </a:r>
            <a:r>
              <a:rPr lang="en-US" sz="4800" dirty="0" smtClean="0"/>
              <a:t>	Grudge match</a:t>
            </a:r>
          </a:p>
          <a:p>
            <a:pPr>
              <a:buNone/>
            </a:pPr>
            <a:r>
              <a:rPr lang="en-US" sz="3600" dirty="0" smtClean="0"/>
              <a:t>Location:		Everywhere</a:t>
            </a:r>
          </a:p>
          <a:p>
            <a:pPr>
              <a:buNone/>
            </a:pPr>
            <a:r>
              <a:rPr lang="en-US" sz="3600" dirty="0" smtClean="0"/>
              <a:t>Fouls:		Everywhere</a:t>
            </a:r>
          </a:p>
          <a:p>
            <a:pPr>
              <a:buNone/>
            </a:pPr>
            <a:r>
              <a:rPr lang="en-US" sz="3600" dirty="0" smtClean="0"/>
              <a:t>Lower errors:	 	None</a:t>
            </a:r>
          </a:p>
          <a:p>
            <a:pPr>
              <a:buNone/>
            </a:pPr>
            <a:r>
              <a:rPr lang="en-US" sz="3600" dirty="0" smtClean="0"/>
              <a:t>Greater errors:	Misconduct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1143000"/>
          </a:xfrm>
        </p:spPr>
        <p:txBody>
          <a:bodyPr>
            <a:noAutofit/>
          </a:bodyPr>
          <a:lstStyle/>
          <a:p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It’s not spelled duel.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80772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00B0F0"/>
                </a:solidFill>
              </a:rPr>
              <a:t>M</a:t>
            </a:r>
            <a:r>
              <a:rPr lang="en-US" sz="4800" dirty="0" smtClean="0"/>
              <a:t>atch Situations.</a:t>
            </a:r>
            <a:br>
              <a:rPr lang="en-US" sz="4800" dirty="0" smtClean="0"/>
            </a:b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Corner kicks</a:t>
            </a:r>
          </a:p>
          <a:p>
            <a:pPr>
              <a:buNone/>
            </a:pPr>
            <a:r>
              <a:rPr lang="en-US" sz="4400" dirty="0" smtClean="0"/>
              <a:t>Goal kicks</a:t>
            </a:r>
          </a:p>
          <a:p>
            <a:pPr>
              <a:buNone/>
            </a:pPr>
            <a:r>
              <a:rPr lang="en-US" sz="4400" dirty="0" smtClean="0"/>
              <a:t>Free kicks near the 18</a:t>
            </a:r>
          </a:p>
          <a:p>
            <a:pPr>
              <a:buNone/>
            </a:pPr>
            <a:r>
              <a:rPr lang="en-US" sz="4400" dirty="0" smtClean="0"/>
              <a:t>Penalty kicks</a:t>
            </a:r>
          </a:p>
          <a:p>
            <a:pPr>
              <a:buNone/>
            </a:pPr>
            <a:r>
              <a:rPr lang="en-US" sz="4400" dirty="0" smtClean="0"/>
              <a:t>Mass confrontation</a:t>
            </a: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28600"/>
            <a:ext cx="7406640" cy="993882"/>
          </a:xfrm>
        </p:spPr>
        <p:txBody>
          <a:bodyPr>
            <a:normAutofit/>
          </a:bodyPr>
          <a:lstStyle/>
          <a:p>
            <a:r>
              <a:rPr lang="en-US" sz="5400" u="sng" dirty="0" smtClean="0"/>
              <a:t>What is a pregame?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371600"/>
            <a:ext cx="701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pPr algn="r"/>
            <a:endParaRPr lang="en-US" sz="4800" b="1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00200" y="1981200"/>
            <a:ext cx="6248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5400" dirty="0" smtClean="0"/>
              <a:t>“Clear the mechanism.”</a:t>
            </a:r>
          </a:p>
          <a:p>
            <a:pPr marL="342900" indent="-342900" algn="ctr"/>
            <a:endParaRPr lang="en-US" sz="5400" dirty="0" smtClean="0"/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					</a:t>
            </a:r>
            <a:r>
              <a:rPr lang="en-US" sz="3200" dirty="0" smtClean="0"/>
              <a:t>Billy Chapel</a:t>
            </a:r>
          </a:p>
          <a:p>
            <a:pPr marL="342900" indent="-342900" algn="r"/>
            <a:r>
              <a:rPr lang="en-US" sz="3200" dirty="0" smtClean="0"/>
              <a:t>		For the Love of the Game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28600"/>
            <a:ext cx="7406640" cy="993882"/>
          </a:xfrm>
        </p:spPr>
        <p:txBody>
          <a:bodyPr>
            <a:normAutofit/>
          </a:bodyPr>
          <a:lstStyle/>
          <a:p>
            <a:r>
              <a:rPr lang="en-US" sz="5400" u="sng" dirty="0" smtClean="0"/>
              <a:t>What is a pregame?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979468"/>
            <a:ext cx="7010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4800" dirty="0" smtClean="0"/>
              <a:t>A pregame is </a:t>
            </a:r>
            <a:r>
              <a:rPr lang="en-US" sz="4800" u="sng" dirty="0" smtClean="0"/>
              <a:t>the</a:t>
            </a:r>
            <a:r>
              <a:rPr lang="en-US" sz="4800" dirty="0" smtClean="0"/>
              <a:t> </a:t>
            </a:r>
            <a:r>
              <a:rPr lang="en-US" sz="4800" u="sng" dirty="0" smtClean="0"/>
              <a:t>discussion</a:t>
            </a:r>
            <a:r>
              <a:rPr lang="en-US" sz="4800" dirty="0" smtClean="0"/>
              <a:t> between the referees.</a:t>
            </a:r>
          </a:p>
          <a:p>
            <a:pPr algn="r"/>
            <a:r>
              <a:rPr lang="en-US" sz="4800" i="1" dirty="0" smtClean="0"/>
              <a:t>About the priorities and expectations of</a:t>
            </a:r>
          </a:p>
          <a:p>
            <a:pPr algn="r"/>
            <a:r>
              <a:rPr lang="en-US" sz="4800" i="1" dirty="0" smtClean="0"/>
              <a:t> the referee team.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Priorities</a:t>
            </a:r>
            <a:br>
              <a:rPr lang="en-US" sz="48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US" sz="4800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Newer referees: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		Focus on team mechanics</a:t>
            </a:r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800" u="sng" dirty="0" smtClean="0"/>
              <a:t>eam mechanics</a:t>
            </a:r>
            <a:br>
              <a:rPr lang="en-US" sz="4800" u="sng" dirty="0" smtClean="0"/>
            </a:b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-Eye contact at every stoppage</a:t>
            </a:r>
          </a:p>
          <a:p>
            <a:pPr>
              <a:buNone/>
            </a:pPr>
            <a:r>
              <a:rPr lang="en-US" sz="4800" dirty="0" smtClean="0"/>
              <a:t>-Ready for restart signal</a:t>
            </a:r>
          </a:p>
          <a:p>
            <a:pPr>
              <a:buFontTx/>
              <a:buChar char="-"/>
            </a:pPr>
            <a:r>
              <a:rPr lang="en-US" sz="4800" dirty="0" smtClean="0"/>
              <a:t>Substitutions</a:t>
            </a:r>
          </a:p>
          <a:p>
            <a:pPr>
              <a:buFontTx/>
              <a:buChar char="-"/>
            </a:pPr>
            <a:r>
              <a:rPr lang="en-US" sz="4800" smtClean="0"/>
              <a:t>Clock/Whistle</a:t>
            </a:r>
            <a:endParaRPr lang="en-US" sz="4800" dirty="0" smtClean="0"/>
          </a:p>
          <a:p>
            <a:pPr>
              <a:buFontTx/>
              <a:buChar char="-"/>
            </a:pPr>
            <a:r>
              <a:rPr lang="en-US" sz="4800" dirty="0" smtClean="0"/>
              <a:t>Resolving issues privately</a:t>
            </a:r>
          </a:p>
          <a:p>
            <a:pPr>
              <a:buFontTx/>
              <a:buChar char="-"/>
            </a:pPr>
            <a:endParaRPr lang="en-US" sz="4800" dirty="0" smtClean="0"/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Priorities</a:t>
            </a:r>
            <a:r>
              <a:rPr lang="en-US" sz="4800" u="sng" dirty="0" smtClean="0"/>
              <a:t/>
            </a:r>
            <a:br>
              <a:rPr lang="en-US" sz="4800" u="sng" dirty="0" smtClean="0"/>
            </a:b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For experienced referees:</a:t>
            </a:r>
          </a:p>
          <a:p>
            <a:pPr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	Team mechanics is not enough</a:t>
            </a:r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457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Lead Referee   and Trail Referee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1600200" y="1981200"/>
            <a:ext cx="6934200" cy="4343400"/>
          </a:xfrm>
          <a:prstGeom prst="rect">
            <a:avLst/>
          </a:prstGeom>
          <a:solidFill>
            <a:srgbClr val="92D05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52600" y="2667000"/>
            <a:ext cx="13716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162800" y="2590800"/>
            <a:ext cx="13716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3" idx="0"/>
            <a:endCxn id="3" idx="2"/>
          </p:cNvCxnSpPr>
          <p:nvPr/>
        </p:nvCxnSpPr>
        <p:spPr>
          <a:xfrm rot="16200000" flipH="1">
            <a:off x="2895600" y="41529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752600" y="3505200"/>
            <a:ext cx="457200" cy="1143000"/>
          </a:xfrm>
          <a:prstGeom prst="rect">
            <a:avLst/>
          </a:prstGeom>
          <a:solidFill>
            <a:srgbClr val="92D05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077200" y="3352800"/>
            <a:ext cx="457200" cy="1143000"/>
          </a:xfrm>
          <a:prstGeom prst="rect">
            <a:avLst/>
          </a:prstGeom>
          <a:solidFill>
            <a:srgbClr val="92D05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4495800" y="3200400"/>
            <a:ext cx="1143000" cy="1295400"/>
          </a:xfrm>
          <a:prstGeom prst="ellipse">
            <a:avLst/>
          </a:prstGeom>
          <a:solidFill>
            <a:srgbClr val="92D05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3962400" y="2743200"/>
            <a:ext cx="1676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33800" y="4114800"/>
            <a:ext cx="76200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Trail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2057400"/>
            <a:ext cx="76200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Lead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3352800" y="35052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317</TotalTime>
  <Words>389</Words>
  <Application>Microsoft Office PowerPoint</Application>
  <PresentationFormat>On-screen Show (4:3)</PresentationFormat>
  <Paragraphs>172</Paragraphs>
  <Slides>30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Solstice</vt:lpstr>
      <vt:lpstr>Slide 1</vt:lpstr>
      <vt:lpstr>The High School  Pregame</vt:lpstr>
      <vt:lpstr>Slide 3</vt:lpstr>
      <vt:lpstr>What is a pregame?</vt:lpstr>
      <vt:lpstr>What is a pregame?</vt:lpstr>
      <vt:lpstr>Priorities </vt:lpstr>
      <vt:lpstr>Team mechanics </vt:lpstr>
      <vt:lpstr>Priorities </vt:lpstr>
      <vt:lpstr>Slide 9</vt:lpstr>
      <vt:lpstr>Priorities and Expectations</vt:lpstr>
      <vt:lpstr>Priorities and Expectations</vt:lpstr>
      <vt:lpstr>Priorities and Expectations</vt:lpstr>
      <vt:lpstr>Priorities and Expectations</vt:lpstr>
      <vt:lpstr>Always, Never or Sometimes </vt:lpstr>
      <vt:lpstr>Always, Never or Sometimes </vt:lpstr>
      <vt:lpstr>Fouls Near The Partner</vt:lpstr>
      <vt:lpstr>Always, Never or Sometimes </vt:lpstr>
      <vt:lpstr>Always, Never or Sometimes </vt:lpstr>
      <vt:lpstr>Always, Never or Sometimes </vt:lpstr>
      <vt:lpstr>Intelligent Running</vt:lpstr>
      <vt:lpstr>Intelligent Running</vt:lpstr>
      <vt:lpstr>Every Pregame Should Cover:</vt:lpstr>
      <vt:lpstr>Every Pregame Should Cover:</vt:lpstr>
      <vt:lpstr>Team mechanics </vt:lpstr>
      <vt:lpstr>Experience</vt:lpstr>
      <vt:lpstr>Anticipated Style of Play</vt:lpstr>
      <vt:lpstr>Intelligent Running</vt:lpstr>
      <vt:lpstr> Intelligent Running</vt:lpstr>
      <vt:lpstr> Intelligent Running</vt:lpstr>
      <vt:lpstr>Match Situations.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Pregame</dc:title>
  <dc:creator>Wickham</dc:creator>
  <cp:lastModifiedBy>Wickham</cp:lastModifiedBy>
  <cp:revision>43</cp:revision>
  <dcterms:created xsi:type="dcterms:W3CDTF">2009-05-17T04:54:30Z</dcterms:created>
  <dcterms:modified xsi:type="dcterms:W3CDTF">2011-11-03T17:46:25Z</dcterms:modified>
</cp:coreProperties>
</file>